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1006078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151" y="1448533"/>
            <a:ext cx="7759696" cy="531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6410" y="1729052"/>
            <a:ext cx="5133724" cy="3399895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5308371" y="2697461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593962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6" y="3388496"/>
            <a:ext cx="470284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1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6" y="3388495"/>
            <a:ext cx="470413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6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2022-03-27T21:07:08Z</dcterms:modified>
  <cp:category/>
  <cp:contentStatus/>
  <cp:version/>
</cp:coreProperties>
</file>